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2"/>
  </p:notesMasterIdLst>
  <p:sldIdLst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84831" autoAdjust="0"/>
  </p:normalViewPr>
  <p:slideViewPr>
    <p:cSldViewPr snapToGrid="0">
      <p:cViewPr varScale="1">
        <p:scale>
          <a:sx n="70" d="100"/>
          <a:sy n="70" d="100"/>
        </p:scale>
        <p:origin x="732" y="78"/>
      </p:cViewPr>
      <p:guideLst/>
    </p:cSldViewPr>
  </p:slideViewPr>
  <p:outlineViewPr>
    <p:cViewPr>
      <p:scale>
        <a:sx n="33" d="100"/>
        <a:sy n="33" d="100"/>
      </p:scale>
      <p:origin x="0" y="-164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0" Type="http://schemas.openxmlformats.org/officeDocument/2006/relationships/slide" Target="slides/slide15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18:33:40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3588 305 24575,'-148'0'0,"-513"5"0,4 35 0,545-27 0,1 5 0,-117 35 0,162-33 0,0 3 0,2 3 0,0 3 0,-93 57 0,30 2 0,3 4 0,-201 197 0,284-247 0,2 3 0,-51 76 0,-50 107 0,15-22 0,58-113 0,-19 32 0,75-107 0,1 1 0,0 1 0,2 0 0,0 0 0,-4 22 0,2 1 0,2 0 0,2 1 0,2-1 0,1 54 0,4-74 0,1 1 0,1-1 0,1 0 0,1 0 0,1 0 0,1 0 0,1-1 0,1-1 0,18 34 0,4-8 0,1-2 0,73 78 0,95 69 0,-103-108 0,4-5 0,4-4 0,2-4 0,184 88 0,554 188 0,68-46-866,-679-238 882,479 63 0,151-51-16,88-21 4,1-50-52,-951-4 47,609-27-227,-234 6 233,131-16-5,-407 24 0,-1-5 0,193-61 0,-235 56-10,-1-2 0,-1-3 0,81-53 1,133-126 733,-225 167-703,-3-2 0,-1-2 0,-2-2 0,-2-1 0,-3-2-1,-1-2 1,-3-1 0,-2-1 0,-2-1 0,-3-1 0,-2-2-1,-3 0 1,-2-1 0,-2 0 0,-4-1 0,-1-1 0,-4 1 0,-2-1-1,-6-80 1,-2 79-21,-2 1 0,-2-1 0,-4 2 0,-2-1 0,-2 2 0,-3 0 0,-3 1 0,-2 2 0,-39-65 0,-3 14-12,-117-139 0,-105-82-836,106 135 505,-272-222 0,317 306 88,-3 6 1,-6 6 0,-162-78 0,210 128 122,-2 5 1,-2 4-1,-155-34 1,-324-25 30,188 58 101,-621 20 0,341 68 0,452-29 0,-75 10 0,1 14 0,-470 133 0,606-123 0,2 8 0,-269 148 0,177-81 0,-142 82-40,223-107 1146,-207 168 1,169-93-290,155-130-701,-83 106 0,111-123-123,2 0-1,1 1 1,2 1 0,-27 68 0,36-76 9,2 2 0,1-1 0,1 1 0,2-1 0,1 2 0,1-1 0,2 44 0,5-35-2,0 0 0,3-1 0,1 0 0,1 0 0,3-1 0,28 59 0,-6-27 0,3-2 0,63 82 0,-10-35-50,5-4-1,126 111 0,-98-110-220,4-6-1,4-6 0,199 112 1,-101-87-429,345 132 0,-287-151 86,4-13 0,550 95 0,-417-128-478,621 4 1,-73-76 1091,-769-1 0,0-9 0,343-85 0,102-107-109,-144 43 1921,-478 164-1417,57-16 1082,93-43-1,-154 57-1297,0 0 0,0-2 1,-2 0-1,1-2 0,-2-1 0,0 0 0,-1-1 0,27-31 0,-36 34-179,0-1 0,-1 0 0,-1 0 0,0-1 0,-1 0 0,-1-1 0,-1 1 0,0-1 0,3-25 0,0-17 0,0-84 0,-7 125 0,-11-540 0,4 515 0,-1-1 0,-2 2 0,-2-1 0,-2 1 0,-2 1 0,-1 1 0,-3 0 0,-1 1 0,-27-40 0,-104-175 0,4 7 0,-20 15 0,163 226 0,-184-212 0,132 159 0,-96-79 0,134 125 0,-1 1 0,0 0 0,-1 1 0,0 1 0,-1 1 0,0 1 0,0 1 0,-42-8 0,10 3-341,-1 2 0,0 3-1,-62-1 1,90 8-6485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18:33:40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3588 305 24575,'-148'0'0,"-513"5"0,4 35 0,545-27 0,1 5 0,-117 35 0,162-33 0,0 3 0,2 3 0,0 3 0,-93 57 0,30 2 0,3 4 0,-201 197 0,284-247 0,2 3 0,-51 76 0,-50 107 0,15-22 0,58-113 0,-19 32 0,75-107 0,1 1 0,0 1 0,2 0 0,0 0 0,-4 22 0,2 1 0,2 0 0,2 1 0,2-1 0,1 54 0,4-74 0,1 1 0,1-1 0,1 0 0,1 0 0,1 0 0,1 0 0,1-1 0,1-1 0,18 34 0,4-8 0,1-2 0,73 78 0,95 69 0,-103-108 0,4-5 0,4-4 0,2-4 0,184 88 0,554 188 0,68-46-866,-679-238 882,479 63 0,151-51-16,88-21 4,1-50-52,-951-4 47,609-27-227,-234 6 233,131-16-5,-407 24 0,-1-5 0,193-61 0,-235 56-10,-1-2 0,-1-3 0,81-53 1,133-126 733,-225 167-703,-3-2 0,-1-2 0,-2-2 0,-2-1 0,-3-2-1,-1-2 1,-3-1 0,-2-1 0,-2-1 0,-3-1 0,-2-2-1,-3 0 1,-2-1 0,-2 0 0,-4-1 0,-1-1 0,-4 1 0,-2-1-1,-6-80 1,-2 79-21,-2 1 0,-2-1 0,-4 2 0,-2-1 0,-2 2 0,-3 0 0,-3 1 0,-2 2 0,-39-65 0,-3 14-12,-117-139 0,-105-82-836,106 135 505,-272-222 0,317 306 88,-3 6 1,-6 6 0,-162-78 0,210 128 122,-2 5 1,-2 4-1,-155-34 1,-324-25 30,188 58 101,-621 20 0,341 68 0,452-29 0,-75 10 0,1 14 0,-470 133 0,606-123 0,2 8 0,-269 148 0,177-81 0,-142 82-40,223-107 1146,-207 168 1,169-93-290,155-130-701,-83 106 0,111-123-123,2 0-1,1 1 1,2 1 0,-27 68 0,36-76 9,2 2 0,1-1 0,1 1 0,2-1 0,1 2 0,1-1 0,2 44 0,5-35-2,0 0 0,3-1 0,1 0 0,1 0 0,3-1 0,28 59 0,-6-27 0,3-2 0,63 82 0,-10-35-50,5-4-1,126 111 0,-98-110-220,4-6-1,4-6 0,199 112 1,-101-87-429,345 132 0,-287-151 86,4-13 0,550 95 0,-417-128-478,621 4 1,-73-76 1091,-769-1 0,0-9 0,343-85 0,102-107-109,-144 43 1921,-478 164-1417,57-16 1082,93-43-1,-154 57-1297,0 0 0,0-2 1,-2 0-1,1-2 0,-2-1 0,0 0 0,-1-1 0,27-31 0,-36 34-179,0-1 0,-1 0 0,-1 0 0,0-1 0,-1 0 0,-1-1 0,-1 1 0,0-1 0,3-25 0,0-17 0,0-84 0,-7 125 0,-11-540 0,4 515 0,-1-1 0,-2 2 0,-2-1 0,-2 1 0,-2 1 0,-1 1 0,-3 0 0,-1 1 0,-27-40 0,-104-175 0,4 7 0,-20 15 0,163 226 0,-184-212 0,132 159 0,-96-79 0,134 125 0,-1 1 0,0 0 0,-1 1 0,0 1 0,-1 1 0,0 1 0,0 1 0,-42-8 0,10 3-341,-1 2 0,0 3-1,-62-1 1,90 8-6485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18:33:40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3588 305 24575,'-148'0'0,"-513"5"0,4 35 0,545-27 0,1 5 0,-117 35 0,162-33 0,0 3 0,2 3 0,0 3 0,-93 57 0,30 2 0,3 4 0,-201 197 0,284-247 0,2 3 0,-51 76 0,-50 107 0,15-22 0,58-113 0,-19 32 0,75-107 0,1 1 0,0 1 0,2 0 0,0 0 0,-4 22 0,2 1 0,2 0 0,2 1 0,2-1 0,1 54 0,4-74 0,1 1 0,1-1 0,1 0 0,1 0 0,1 0 0,1 0 0,1-1 0,1-1 0,18 34 0,4-8 0,1-2 0,73 78 0,95 69 0,-103-108 0,4-5 0,4-4 0,2-4 0,184 88 0,554 188 0,68-46-866,-679-238 882,479 63 0,151-51-16,88-21 4,1-50-52,-951-4 47,609-27-227,-234 6 233,131-16-5,-407 24 0,-1-5 0,193-61 0,-235 56-10,-1-2 0,-1-3 0,81-53 1,133-126 733,-225 167-703,-3-2 0,-1-2 0,-2-2 0,-2-1 0,-3-2-1,-1-2 1,-3-1 0,-2-1 0,-2-1 0,-3-1 0,-2-2-1,-3 0 1,-2-1 0,-2 0 0,-4-1 0,-1-1 0,-4 1 0,-2-1-1,-6-80 1,-2 79-21,-2 1 0,-2-1 0,-4 2 0,-2-1 0,-2 2 0,-3 0 0,-3 1 0,-2 2 0,-39-65 0,-3 14-12,-117-139 0,-105-82-836,106 135 505,-272-222 0,317 306 88,-3 6 1,-6 6 0,-162-78 0,210 128 122,-2 5 1,-2 4-1,-155-34 1,-324-25 30,188 58 101,-621 20 0,341 68 0,452-29 0,-75 10 0,1 14 0,-470 133 0,606-123 0,2 8 0,-269 148 0,177-81 0,-142 82-40,223-107 1146,-207 168 1,169-93-290,155-130-701,-83 106 0,111-123-123,2 0-1,1 1 1,2 1 0,-27 68 0,36-76 9,2 2 0,1-1 0,1 1 0,2-1 0,1 2 0,1-1 0,2 44 0,5-35-2,0 0 0,3-1 0,1 0 0,1 0 0,3-1 0,28 59 0,-6-27 0,3-2 0,63 82 0,-10-35-50,5-4-1,126 111 0,-98-110-220,4-6-1,4-6 0,199 112 1,-101-87-429,345 132 0,-287-151 86,4-13 0,550 95 0,-417-128-478,621 4 1,-73-76 1091,-769-1 0,0-9 0,343-85 0,102-107-109,-144 43 1921,-478 164-1417,57-16 1082,93-43-1,-154 57-1297,0 0 0,0-2 1,-2 0-1,1-2 0,-2-1 0,0 0 0,-1-1 0,27-31 0,-36 34-179,0-1 0,-1 0 0,-1 0 0,0-1 0,-1 0 0,-1-1 0,-1 1 0,0-1 0,3-25 0,0-17 0,0-84 0,-7 125 0,-11-540 0,4 515 0,-1-1 0,-2 2 0,-2-1 0,-2 1 0,-2 1 0,-1 1 0,-3 0 0,-1 1 0,-27-40 0,-104-175 0,4 7 0,-20 15 0,163 226 0,-184-212 0,132 159 0,-96-79 0,134 125 0,-1 1 0,0 0 0,-1 1 0,0 1 0,-1 1 0,0 1 0,0 1 0,-42-8 0,10 3-341,-1 2 0,0 3-1,-62-1 1,90 8-6485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18:33:40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3588 305 24575,'-148'0'0,"-513"5"0,4 35 0,545-27 0,1 5 0,-117 35 0,162-33 0,0 3 0,2 3 0,0 3 0,-93 57 0,30 2 0,3 4 0,-201 197 0,284-247 0,2 3 0,-51 76 0,-50 107 0,15-22 0,58-113 0,-19 32 0,75-107 0,1 1 0,0 1 0,2 0 0,0 0 0,-4 22 0,2 1 0,2 0 0,2 1 0,2-1 0,1 54 0,4-74 0,1 1 0,1-1 0,1 0 0,1 0 0,1 0 0,1 0 0,1-1 0,1-1 0,18 34 0,4-8 0,1-2 0,73 78 0,95 69 0,-103-108 0,4-5 0,4-4 0,2-4 0,184 88 0,554 188 0,68-46-866,-679-238 882,479 63 0,151-51-16,88-21 4,1-50-52,-951-4 47,609-27-227,-234 6 233,131-16-5,-407 24 0,-1-5 0,193-61 0,-235 56-10,-1-2 0,-1-3 0,81-53 1,133-126 733,-225 167-703,-3-2 0,-1-2 0,-2-2 0,-2-1 0,-3-2-1,-1-2 1,-3-1 0,-2-1 0,-2-1 0,-3-1 0,-2-2-1,-3 0 1,-2-1 0,-2 0 0,-4-1 0,-1-1 0,-4 1 0,-2-1-1,-6-80 1,-2 79-21,-2 1 0,-2-1 0,-4 2 0,-2-1 0,-2 2 0,-3 0 0,-3 1 0,-2 2 0,-39-65 0,-3 14-12,-117-139 0,-105-82-836,106 135 505,-272-222 0,317 306 88,-3 6 1,-6 6 0,-162-78 0,210 128 122,-2 5 1,-2 4-1,-155-34 1,-324-25 30,188 58 101,-621 20 0,341 68 0,452-29 0,-75 10 0,1 14 0,-470 133 0,606-123 0,2 8 0,-269 148 0,177-81 0,-142 82-40,223-107 1146,-207 168 1,169-93-290,155-130-701,-83 106 0,111-123-123,2 0-1,1 1 1,2 1 0,-27 68 0,36-76 9,2 2 0,1-1 0,1 1 0,2-1 0,1 2 0,1-1 0,2 44 0,5-35-2,0 0 0,3-1 0,1 0 0,1 0 0,3-1 0,28 59 0,-6-27 0,3-2 0,63 82 0,-10-35-50,5-4-1,126 111 0,-98-110-220,4-6-1,4-6 0,199 112 1,-101-87-429,345 132 0,-287-151 86,4-13 0,550 95 0,-417-128-478,621 4 1,-73-76 1091,-769-1 0,0-9 0,343-85 0,102-107-109,-144 43 1921,-478 164-1417,57-16 1082,93-43-1,-154 57-1297,0 0 0,0-2 1,-2 0-1,1-2 0,-2-1 0,0 0 0,-1-1 0,27-31 0,-36 34-179,0-1 0,-1 0 0,-1 0 0,0-1 0,-1 0 0,-1-1 0,-1 1 0,0-1 0,3-25 0,0-17 0,0-84 0,-7 125 0,-11-540 0,4 515 0,-1-1 0,-2 2 0,-2-1 0,-2 1 0,-2 1 0,-1 1 0,-3 0 0,-1 1 0,-27-40 0,-104-175 0,4 7 0,-20 15 0,163 226 0,-184-212 0,132 159 0,-96-79 0,134 125 0,-1 1 0,0 0 0,-1 1 0,0 1 0,-1 1 0,0 1 0,0 1 0,-42-8 0,10 3-341,-1 2 0,0 3-1,-62-1 1,90 8-6485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18:33:40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3588 305 24575,'-148'0'0,"-513"5"0,4 35 0,545-27 0,1 5 0,-117 35 0,162-33 0,0 3 0,2 3 0,0 3 0,-93 57 0,30 2 0,3 4 0,-201 197 0,284-247 0,2 3 0,-51 76 0,-50 107 0,15-22 0,58-113 0,-19 32 0,75-107 0,1 1 0,0 1 0,2 0 0,0 0 0,-4 22 0,2 1 0,2 0 0,2 1 0,2-1 0,1 54 0,4-74 0,1 1 0,1-1 0,1 0 0,1 0 0,1 0 0,1 0 0,1-1 0,1-1 0,18 34 0,4-8 0,1-2 0,73 78 0,95 69 0,-103-108 0,4-5 0,4-4 0,2-4 0,184 88 0,554 188 0,68-46-866,-679-238 882,479 63 0,151-51-16,88-21 4,1-50-52,-951-4 47,609-27-227,-234 6 233,131-16-5,-407 24 0,-1-5 0,193-61 0,-235 56-10,-1-2 0,-1-3 0,81-53 1,133-126 733,-225 167-703,-3-2 0,-1-2 0,-2-2 0,-2-1 0,-3-2-1,-1-2 1,-3-1 0,-2-1 0,-2-1 0,-3-1 0,-2-2-1,-3 0 1,-2-1 0,-2 0 0,-4-1 0,-1-1 0,-4 1 0,-2-1-1,-6-80 1,-2 79-21,-2 1 0,-2-1 0,-4 2 0,-2-1 0,-2 2 0,-3 0 0,-3 1 0,-2 2 0,-39-65 0,-3 14-12,-117-139 0,-105-82-836,106 135 505,-272-222 0,317 306 88,-3 6 1,-6 6 0,-162-78 0,210 128 122,-2 5 1,-2 4-1,-155-34 1,-324-25 30,188 58 101,-621 20 0,341 68 0,452-29 0,-75 10 0,1 14 0,-470 133 0,606-123 0,2 8 0,-269 148 0,177-81 0,-142 82-40,223-107 1146,-207 168 1,169-93-290,155-130-701,-83 106 0,111-123-123,2 0-1,1 1 1,2 1 0,-27 68 0,36-76 9,2 2 0,1-1 0,1 1 0,2-1 0,1 2 0,1-1 0,2 44 0,5-35-2,0 0 0,3-1 0,1 0 0,1 0 0,3-1 0,28 59 0,-6-27 0,3-2 0,63 82 0,-10-35-50,5-4-1,126 111 0,-98-110-220,4-6-1,4-6 0,199 112 1,-101-87-429,345 132 0,-287-151 86,4-13 0,550 95 0,-417-128-478,621 4 1,-73-76 1091,-769-1 0,0-9 0,343-85 0,102-107-109,-144 43 1921,-478 164-1417,57-16 1082,93-43-1,-154 57-1297,0 0 0,0-2 1,-2 0-1,1-2 0,-2-1 0,0 0 0,-1-1 0,27-31 0,-36 34-179,0-1 0,-1 0 0,-1 0 0,0-1 0,-1 0 0,-1-1 0,-1 1 0,0-1 0,3-25 0,0-17 0,0-84 0,-7 125 0,-11-540 0,4 515 0,-1-1 0,-2 2 0,-2-1 0,-2 1 0,-2 1 0,-1 1 0,-3 0 0,-1 1 0,-27-40 0,-104-175 0,4 7 0,-20 15 0,163 226 0,-184-212 0,132 159 0,-96-79 0,134 125 0,-1 1 0,0 0 0,-1 1 0,0 1 0,-1 1 0,0 1 0,0 1 0,-42-8 0,10 3-341,-1 2 0,0 3-1,-62-1 1,90 8-6485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18:33:40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3588 305 24575,'-148'0'0,"-513"5"0,4 35 0,545-27 0,1 5 0,-117 35 0,162-33 0,0 3 0,2 3 0,0 3 0,-93 57 0,30 2 0,3 4 0,-201 197 0,284-247 0,2 3 0,-51 76 0,-50 107 0,15-22 0,58-113 0,-19 32 0,75-107 0,1 1 0,0 1 0,2 0 0,0 0 0,-4 22 0,2 1 0,2 0 0,2 1 0,2-1 0,1 54 0,4-74 0,1 1 0,1-1 0,1 0 0,1 0 0,1 0 0,1 0 0,1-1 0,1-1 0,18 34 0,4-8 0,1-2 0,73 78 0,95 69 0,-103-108 0,4-5 0,4-4 0,2-4 0,184 88 0,554 188 0,68-46-866,-679-238 882,479 63 0,151-51-16,88-21 4,1-50-52,-951-4 47,609-27-227,-234 6 233,131-16-5,-407 24 0,-1-5 0,193-61 0,-235 56-10,-1-2 0,-1-3 0,81-53 1,133-126 733,-225 167-703,-3-2 0,-1-2 0,-2-2 0,-2-1 0,-3-2-1,-1-2 1,-3-1 0,-2-1 0,-2-1 0,-3-1 0,-2-2-1,-3 0 1,-2-1 0,-2 0 0,-4-1 0,-1-1 0,-4 1 0,-2-1-1,-6-80 1,-2 79-21,-2 1 0,-2-1 0,-4 2 0,-2-1 0,-2 2 0,-3 0 0,-3 1 0,-2 2 0,-39-65 0,-3 14-12,-117-139 0,-105-82-836,106 135 505,-272-222 0,317 306 88,-3 6 1,-6 6 0,-162-78 0,210 128 122,-2 5 1,-2 4-1,-155-34 1,-324-25 30,188 58 101,-621 20 0,341 68 0,452-29 0,-75 10 0,1 14 0,-470 133 0,606-123 0,2 8 0,-269 148 0,177-81 0,-142 82-40,223-107 1146,-207 168 1,169-93-290,155-130-701,-83 106 0,111-123-123,2 0-1,1 1 1,2 1 0,-27 68 0,36-76 9,2 2 0,1-1 0,1 1 0,2-1 0,1 2 0,1-1 0,2 44 0,5-35-2,0 0 0,3-1 0,1 0 0,1 0 0,3-1 0,28 59 0,-6-27 0,3-2 0,63 82 0,-10-35-50,5-4-1,126 111 0,-98-110-220,4-6-1,4-6 0,199 112 1,-101-87-429,345 132 0,-287-151 86,4-13 0,550 95 0,-417-128-478,621 4 1,-73-76 1091,-769-1 0,0-9 0,343-85 0,102-107-109,-144 43 1921,-478 164-1417,57-16 1082,93-43-1,-154 57-1297,0 0 0,0-2 1,-2 0-1,1-2 0,-2-1 0,0 0 0,-1-1 0,27-31 0,-36 34-179,0-1 0,-1 0 0,-1 0 0,0-1 0,-1 0 0,-1-1 0,-1 1 0,0-1 0,3-25 0,0-17 0,0-84 0,-7 125 0,-11-540 0,4 515 0,-1-1 0,-2 2 0,-2-1 0,-2 1 0,-2 1 0,-1 1 0,-3 0 0,-1 1 0,-27-40 0,-104-175 0,4 7 0,-20 15 0,163 226 0,-184-212 0,132 159 0,-96-79 0,134 125 0,-1 1 0,0 0 0,-1 1 0,0 1 0,-1 1 0,0 1 0,0 1 0,-42-8 0,10 3-341,-1 2 0,0 3-1,-62-1 1,90 8-6485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8C36-1AA9-48C6-A2D5-8DE658DB50CF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51600"/>
            <a:ext cx="374459" cy="369332"/>
          </a:xfrm>
        </p:spPr>
        <p:txBody>
          <a:bodyPr/>
          <a:lstStyle/>
          <a:p>
            <a:fld id="{22326104-8BBB-4937-8AB9-3283C73EE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5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" y="4"/>
            <a:ext cx="12181000" cy="6839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6" y="80686"/>
            <a:ext cx="1286092" cy="13992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3"/>
          <p:cNvSpPr txBox="1"/>
          <p:nvPr/>
        </p:nvSpPr>
        <p:spPr>
          <a:xfrm>
            <a:off x="5099610" y="6541213"/>
            <a:ext cx="202247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 b="1">
                <a:solidFill>
                  <a:srgbClr val="568523"/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6" name="Text Box 3"/>
          <p:cNvSpPr txBox="1"/>
          <p:nvPr/>
        </p:nvSpPr>
        <p:spPr>
          <a:xfrm>
            <a:off x="5099610" y="0"/>
            <a:ext cx="202247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 b="1">
                <a:solidFill>
                  <a:srgbClr val="69A12B"/>
                </a:solidFill>
              </a:defRPr>
            </a:lvl1pPr>
          </a:lstStyle>
          <a:p>
            <a:r>
              <a:rPr lang="en-US" dirty="0"/>
              <a:t>CUI</a:t>
            </a:r>
            <a:endParaRPr dirty="0"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6451600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624448" y="80686"/>
            <a:ext cx="10972800" cy="183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17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1F02-5912-4313-8C0F-54C77FEC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A77041E-B9C3-F058-0DA1-16D197C9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542"/>
            <a:ext cx="8555965" cy="3889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CC9D8-BBBC-CF3C-BC7E-C856560FED58}"/>
              </a:ext>
            </a:extLst>
          </p:cNvPr>
          <p:cNvSpPr txBox="1"/>
          <p:nvPr/>
        </p:nvSpPr>
        <p:spPr>
          <a:xfrm>
            <a:off x="8692179" y="3429000"/>
            <a:ext cx="331116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When you first log in, instead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of clicking on Tuition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Assistance, click on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Cred</a:t>
            </a:r>
            <a:r>
              <a:rPr lang="en-US" b="1" dirty="0"/>
              <a:t>entialing Assistance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50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16B8E-5A0C-6955-67DA-4F0FDE50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16CA-EB4B-DCF5-9F67-35153CFF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1B168-A5C9-E53A-7FAE-84573674B838}"/>
              </a:ext>
            </a:extLst>
          </p:cNvPr>
          <p:cNvSpPr txBox="1"/>
          <p:nvPr/>
        </p:nvSpPr>
        <p:spPr>
          <a:xfrm>
            <a:off x="9650281" y="3282368"/>
            <a:ext cx="256736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They’ll be asked if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 are applying from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 deployable location</a:t>
            </a:r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7A08BF0F-720D-D36E-228F-387DE95C3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" y="1917191"/>
            <a:ext cx="9635433" cy="40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779BD-4B73-948F-55B4-FEA74628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F119-78A7-3B6F-4817-F1CD383B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76550-5848-9EDA-DCBB-E84FCED788EE}"/>
              </a:ext>
            </a:extLst>
          </p:cNvPr>
          <p:cNvSpPr txBox="1"/>
          <p:nvPr/>
        </p:nvSpPr>
        <p:spPr>
          <a:xfrm>
            <a:off x="9650281" y="1636582"/>
            <a:ext cx="2593016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Here they’ll put in their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vendor name and what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campus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As mentioned before,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if they are not an </a:t>
            </a: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approved </a:t>
            </a:r>
            <a:r>
              <a:rPr lang="en-US" b="1" dirty="0"/>
              <a:t>vendor,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SM will not find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them when they go 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input the vendor name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SM can request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for the vendor to be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added to the app</a:t>
            </a:r>
            <a:r>
              <a:rPr lang="en-US" b="1" dirty="0"/>
              <a:t>roved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vendor list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9E450F-1BD2-D848-4277-F0AD71023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798"/>
            <a:ext cx="9650281" cy="42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5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6020A-9399-C8DE-E640-7C2C7041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42C3-F9C5-0678-8B8E-76B03FA0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84B5C-2FAE-723C-564A-57D3A6E518E3}"/>
              </a:ext>
            </a:extLst>
          </p:cNvPr>
          <p:cNvSpPr txBox="1"/>
          <p:nvPr/>
        </p:nvSpPr>
        <p:spPr>
          <a:xfrm>
            <a:off x="9650281" y="1636582"/>
            <a:ext cx="2631488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They’ll input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credential start and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end dates here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*An important thing 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note for CA requests,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 SM must input a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start date of at least 45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days from the date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 are submitting the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request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 must also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complete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credential within 365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days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1554DD-423F-B0B7-294E-52AFA6DD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243"/>
            <a:ext cx="9650281" cy="4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4150-0F37-EF32-F795-3CB2C4A7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D1D7-55FA-1CAC-C6B8-C8F2D0FC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2FE0-1E2C-669C-DF6D-E3A1DA377442}"/>
              </a:ext>
            </a:extLst>
          </p:cNvPr>
          <p:cNvSpPr txBox="1"/>
          <p:nvPr/>
        </p:nvSpPr>
        <p:spPr>
          <a:xfrm>
            <a:off x="9650281" y="2828836"/>
            <a:ext cx="249042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Here they will select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whether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credential is an exam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or if it training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D9D7C0-5BBE-C414-180D-A114F1AD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726"/>
            <a:ext cx="9650281" cy="45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8FDE5-BC37-6DE0-78DE-8EDB4472F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DFCD-5B3F-6F69-2890-2F175304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B03E0-4B37-0613-97A3-C1E3C94D8ABC}"/>
              </a:ext>
            </a:extLst>
          </p:cNvPr>
          <p:cNvSpPr txBox="1"/>
          <p:nvPr/>
        </p:nvSpPr>
        <p:spPr>
          <a:xfrm>
            <a:off x="9650281" y="2828836"/>
            <a:ext cx="2593016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 will select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location. If they are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taking the credential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on a military base, that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is the only time they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will select “On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Installation”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 will also put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cost of the credential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here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51245-6759-D19E-F55F-EBE185B9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424"/>
            <a:ext cx="9650281" cy="45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8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50B39-1A13-F9E7-67B8-28401156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C4F5-B8D7-E7D6-6650-D1CED333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2FCDD-DFF2-5BEE-9173-318D62A8318F}"/>
              </a:ext>
            </a:extLst>
          </p:cNvPr>
          <p:cNvSpPr txBox="1"/>
          <p:nvPr/>
        </p:nvSpPr>
        <p:spPr>
          <a:xfrm>
            <a:off x="9650281" y="2828836"/>
            <a:ext cx="2400655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They will be brought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 this screen where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it will show the costs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 the government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and costs to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student</a:t>
            </a:r>
          </a:p>
        </p:txBody>
      </p:sp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EC3F9998-69B1-7EF0-8F2B-B2D27DDA1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188"/>
            <a:ext cx="9650281" cy="53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5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62C76-B5BA-F963-EFE7-E88034DB4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CCBD-C088-D164-AB04-A38B3C10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C5414-8F7F-931B-567F-5B3DF85CBCBD}"/>
              </a:ext>
            </a:extLst>
          </p:cNvPr>
          <p:cNvSpPr txBox="1"/>
          <p:nvPr/>
        </p:nvSpPr>
        <p:spPr>
          <a:xfrm>
            <a:off x="9650281" y="1507802"/>
            <a:ext cx="2541719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Here is where they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will upload necessary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documentation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Students must have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an invoice from them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vendor to upload here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If they do not have the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invoice, their CA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request may not be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approved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After they upload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 necessary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documents, they can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hit submit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51206A-D363-ED76-97E5-A2C02869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40"/>
            <a:ext cx="9650281" cy="5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8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B3086-AE83-B6F4-BB1F-FC42E1F0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A74D-C21D-8727-D33D-309CAB82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22E2C-A990-6008-E0AB-3A4D38F31990}"/>
              </a:ext>
            </a:extLst>
          </p:cNvPr>
          <p:cNvSpPr txBox="1"/>
          <p:nvPr/>
        </p:nvSpPr>
        <p:spPr>
          <a:xfrm>
            <a:off x="8983431" y="3429000"/>
            <a:ext cx="320856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It will bring you to this page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where you will select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“Credentialing Assistance</a:t>
            </a:r>
          </a:p>
        </p:txBody>
      </p:sp>
      <p:pic>
        <p:nvPicPr>
          <p:cNvPr id="8" name="Content Placeholder 7" descr="A picture containing text, screenshot, indoor, different&#10;&#10;Description automatically generated">
            <a:extLst>
              <a:ext uri="{FF2B5EF4-FFF2-40B4-BE49-F238E27FC236}">
                <a16:creationId xmlns:a16="http://schemas.microsoft.com/office/drawing/2014/main" id="{0FBDA1C7-DDD9-15A7-0ADF-A88B5EC3C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133"/>
            <a:ext cx="8788998" cy="49400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92F47B-64C3-A15B-0CC1-9029D3865311}"/>
                  </a:ext>
                </a:extLst>
              </p14:cNvPr>
              <p14:cNvContentPartPr/>
              <p14:nvPr/>
            </p14:nvContentPartPr>
            <p14:xfrm>
              <a:off x="3645953" y="4709224"/>
              <a:ext cx="3477600" cy="169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92F47B-64C3-A15B-0CC1-9029D38653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9833" y="4703104"/>
                <a:ext cx="348984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3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3211-E063-F361-0695-C6FF92E3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0539-66CE-74BF-E583-6940BB50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329D7-4E42-9CD0-3280-E28703DC9D97}"/>
              </a:ext>
            </a:extLst>
          </p:cNvPr>
          <p:cNvSpPr txBox="1"/>
          <p:nvPr/>
        </p:nvSpPr>
        <p:spPr>
          <a:xfrm>
            <a:off x="8918885" y="3052482"/>
            <a:ext cx="318292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Here you will be brough to 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page that will let you select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credentials based on your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MOS or Non-MOS related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BBF27D-7F19-1F59-5929-636178C18C71}"/>
                  </a:ext>
                </a:extLst>
              </p14:cNvPr>
              <p14:cNvContentPartPr/>
              <p14:nvPr/>
            </p14:nvContentPartPr>
            <p14:xfrm>
              <a:off x="3645953" y="4709224"/>
              <a:ext cx="3477600" cy="169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BBF27D-7F19-1F59-5929-636178C18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9833" y="4703104"/>
                <a:ext cx="3489840" cy="1709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1685C198-45DE-2735-A6DA-861C740A7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502"/>
            <a:ext cx="8842786" cy="4952122"/>
          </a:xfrm>
        </p:spPr>
      </p:pic>
    </p:spTree>
    <p:extLst>
      <p:ext uri="{BB962C8B-B14F-4D97-AF65-F5344CB8AC3E}">
        <p14:creationId xmlns:p14="http://schemas.microsoft.com/office/powerpoint/2010/main" val="195404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D13E6-E992-D61E-8BAB-70FB00FD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6F5E-0C07-DC00-6122-56FD5F9B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37C6F-D508-DA94-9C30-D78E8D724053}"/>
              </a:ext>
            </a:extLst>
          </p:cNvPr>
          <p:cNvSpPr txBox="1"/>
          <p:nvPr/>
        </p:nvSpPr>
        <p:spPr>
          <a:xfrm>
            <a:off x="8918885" y="3052482"/>
            <a:ext cx="3234217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 explore credentials, </a:t>
            </a:r>
            <a:r>
              <a:rPr lang="en-US" b="1" dirty="0"/>
              <a:t>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SM will go to Army COOL 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see the list of approved </a:t>
            </a: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credentials and vendors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If a crede</a:t>
            </a:r>
            <a:r>
              <a:rPr lang="en-US" b="1" dirty="0"/>
              <a:t>ntial or vendor is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not on this website, the SM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can request for it to be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added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C7881D2-5745-4920-EB39-2FAB48F016BA}"/>
                  </a:ext>
                </a:extLst>
              </p14:cNvPr>
              <p14:cNvContentPartPr/>
              <p14:nvPr/>
            </p14:nvContentPartPr>
            <p14:xfrm>
              <a:off x="3645953" y="4709224"/>
              <a:ext cx="3477600" cy="169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C7881D2-5745-4920-EB39-2FAB48F016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9833" y="4703104"/>
                <a:ext cx="3489840" cy="1709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CAB2657-FFE6-CB9D-A506-36C70F338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630"/>
            <a:ext cx="8918885" cy="4994994"/>
          </a:xfrm>
        </p:spPr>
      </p:pic>
    </p:spTree>
    <p:extLst>
      <p:ext uri="{BB962C8B-B14F-4D97-AF65-F5344CB8AC3E}">
        <p14:creationId xmlns:p14="http://schemas.microsoft.com/office/powerpoint/2010/main" val="96957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C921-FE93-CCB8-29CA-CEB676FD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4D0B-9C52-6941-FEDE-F7EB3F58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4041F-743E-4939-BB99-67107C8BC442}"/>
              </a:ext>
            </a:extLst>
          </p:cNvPr>
          <p:cNvSpPr txBox="1"/>
          <p:nvPr/>
        </p:nvSpPr>
        <p:spPr>
          <a:xfrm>
            <a:off x="8918885" y="3052482"/>
            <a:ext cx="310597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When the SM knows what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credential they want 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pursue, they can search for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it by MOS or by the 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EFDD13-DC53-EFE8-A2D2-7B89FE2FCC85}"/>
                  </a:ext>
                </a:extLst>
              </p14:cNvPr>
              <p14:cNvContentPartPr/>
              <p14:nvPr/>
            </p14:nvContentPartPr>
            <p14:xfrm>
              <a:off x="3645953" y="4709224"/>
              <a:ext cx="3477600" cy="169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EFDD13-DC53-EFE8-A2D2-7B89FE2FCC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9833" y="4703104"/>
                <a:ext cx="3489840" cy="1709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DFF390E-15EB-8CD4-4665-38CB5180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61"/>
            <a:ext cx="8918885" cy="4939763"/>
          </a:xfrm>
        </p:spPr>
      </p:pic>
    </p:spTree>
    <p:extLst>
      <p:ext uri="{BB962C8B-B14F-4D97-AF65-F5344CB8AC3E}">
        <p14:creationId xmlns:p14="http://schemas.microsoft.com/office/powerpoint/2010/main" val="79662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BE8BC-E7F8-36BC-B747-A7DF79C8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F6F6-BDD9-2FB0-5F50-3BFB928F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</a:t>
            </a:r>
            <a:r>
              <a:rPr lang="en-US" dirty="0" err="1"/>
              <a:t>Assitance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28416-FE9C-6853-9247-C5C62C0CB9A4}"/>
              </a:ext>
            </a:extLst>
          </p:cNvPr>
          <p:cNvSpPr txBox="1"/>
          <p:nvPr/>
        </p:nvSpPr>
        <p:spPr>
          <a:xfrm>
            <a:off x="8918885" y="3052482"/>
            <a:ext cx="3234217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Whe</a:t>
            </a:r>
            <a:r>
              <a:rPr lang="en-US" b="1" dirty="0"/>
              <a:t>n they find their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credential, they can click on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it to bring them to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overview of the credential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From this page they can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select “Create Education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Goal”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93AD7F-C0F6-DEAA-46D2-4F05DC6608C4}"/>
                  </a:ext>
                </a:extLst>
              </p14:cNvPr>
              <p14:cNvContentPartPr/>
              <p14:nvPr/>
            </p14:nvContentPartPr>
            <p14:xfrm>
              <a:off x="3645953" y="4709224"/>
              <a:ext cx="3477600" cy="169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93AD7F-C0F6-DEAA-46D2-4F05DC6608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9833" y="4703104"/>
                <a:ext cx="3489840" cy="1709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Content Placeholder 7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71E71CE8-AADF-7F8F-2674-19E1D91B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627"/>
            <a:ext cx="8918885" cy="4979254"/>
          </a:xfrm>
        </p:spPr>
      </p:pic>
    </p:spTree>
    <p:extLst>
      <p:ext uri="{BB962C8B-B14F-4D97-AF65-F5344CB8AC3E}">
        <p14:creationId xmlns:p14="http://schemas.microsoft.com/office/powerpoint/2010/main" val="44134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01F6B-298E-28ED-F5FA-A78DE1841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C83D-B38E-1331-0868-0225ECFF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61CADB-2C2D-2C74-869E-F8A60910437A}"/>
                  </a:ext>
                </a:extLst>
              </p14:cNvPr>
              <p14:cNvContentPartPr/>
              <p14:nvPr/>
            </p14:nvContentPartPr>
            <p14:xfrm>
              <a:off x="3645953" y="4709224"/>
              <a:ext cx="3477600" cy="169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61CADB-2C2D-2C74-869E-F8A6091043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9833" y="4703104"/>
                <a:ext cx="3489840" cy="1709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EB83F8-D6F7-ADE5-89E4-61FEEF20D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" y="1582447"/>
            <a:ext cx="9449347" cy="495415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839847-E4FF-CF3A-8534-5B462EC8F699}"/>
              </a:ext>
            </a:extLst>
          </p:cNvPr>
          <p:cNvSpPr txBox="1"/>
          <p:nvPr/>
        </p:nvSpPr>
        <p:spPr>
          <a:xfrm>
            <a:off x="9598559" y="3162748"/>
            <a:ext cx="255454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Here they will verify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correct credential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name and submit their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71979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DC0B7-EBA9-18A7-96CE-7E9129A20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E662-F240-7515-BE22-7D1C9E1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AF61E-2725-E6FD-01DE-0EBB1525EEFF}"/>
              </a:ext>
            </a:extLst>
          </p:cNvPr>
          <p:cNvSpPr txBox="1"/>
          <p:nvPr/>
        </p:nvSpPr>
        <p:spPr>
          <a:xfrm>
            <a:off x="9650281" y="2812547"/>
            <a:ext cx="2541719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When they submit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their goal, the CA goal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 usually auto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approved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Here they can select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“Apply for Funding”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for the credential they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want to pursue</a:t>
            </a:r>
            <a:endParaRPr kumimoji="0" lang="en-US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77D6682-3177-4739-5B0E-B9A892C7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22"/>
            <a:ext cx="9559661" cy="48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A18FF-5B08-0C3C-12CF-B0D76BE5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72F6-A4C4-78E5-F075-5691282F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Assistance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0CB7E-3239-AD2E-BE45-ADF88564DA18}"/>
              </a:ext>
            </a:extLst>
          </p:cNvPr>
          <p:cNvSpPr txBox="1"/>
          <p:nvPr/>
        </p:nvSpPr>
        <p:spPr>
          <a:xfrm>
            <a:off x="9650281" y="3282368"/>
            <a:ext cx="243912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They’ll be brought to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this page where they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will accept the user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agreement </a:t>
            </a:r>
            <a:endParaRPr kumimoji="0" lang="en-US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05013E7-1628-E3F4-2095-748FC8F2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132"/>
            <a:ext cx="9650281" cy="4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266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2_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2_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2_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_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4DA388C9E914B966EDFC6B43A5BB6" ma:contentTypeVersion="3" ma:contentTypeDescription="Create a new document." ma:contentTypeScope="" ma:versionID="888eea5e43b1ff3c6c4f9d45bf6c20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56FDFB-00DB-4CDB-B9C8-266EE31E4428}">
  <ds:schemaRefs>
    <ds:schemaRef ds:uri="http://schemas.microsoft.com/office/2006/documentManagement/types"/>
    <ds:schemaRef ds:uri="http://purl.org/dc/terms/"/>
    <ds:schemaRef ds:uri="3db2cdc4-174b-46fd-9c37-6356f9ca162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652e3ca-8334-4a17-90a8-7e687586859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0A6EBA-8619-4E4C-A3B6-1509D8364B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9C299E8-D0BD-40E2-B151-ED31E2FB9039}"/>
</file>

<file path=customXml/itemProps4.xml><?xml version="1.0" encoding="utf-8"?>
<ds:datastoreItem xmlns:ds="http://schemas.openxmlformats.org/officeDocument/2006/customXml" ds:itemID="{C91C8D09-4CAB-4F55-8608-488AA7ADB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460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2_Default Design</vt:lpstr>
      <vt:lpstr>Credentialing Assistance</vt:lpstr>
      <vt:lpstr>Credentialing Assistance</vt:lpstr>
      <vt:lpstr>Credentialing Assistance</vt:lpstr>
      <vt:lpstr>Credentialing Assistance</vt:lpstr>
      <vt:lpstr>Credentialing Assistance</vt:lpstr>
      <vt:lpstr>Credentialing Assitance</vt:lpstr>
      <vt:lpstr>Credentialing Assistance</vt:lpstr>
      <vt:lpstr>Credentialing Assistance</vt:lpstr>
      <vt:lpstr>Credentialing Assistance</vt:lpstr>
      <vt:lpstr>Credentialing Assistance</vt:lpstr>
      <vt:lpstr>Credentialing Assistance</vt:lpstr>
      <vt:lpstr>Credentialing Assistance</vt:lpstr>
      <vt:lpstr>Credentialing Assistance</vt:lpstr>
      <vt:lpstr>Credentialing Assistance</vt:lpstr>
      <vt:lpstr>Credentialing Assistance</vt:lpstr>
      <vt:lpstr>Credentialing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Waltzer</dc:creator>
  <cp:lastModifiedBy>Amber Beachy</cp:lastModifiedBy>
  <cp:revision>132</cp:revision>
  <dcterms:modified xsi:type="dcterms:W3CDTF">2024-08-09T21:00:13Z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0x0101008334DA388C9E914B966EDFC6B43A5BB6</vt:lpwstr>
  </property>
  <property fmtid="{D5CDD505-2E9C-101B-9397-08002B2CF9AE}" pid="3" name="_dlc_DocIdItemGuid">
    <vt:lpwstr>e75e1507-a14c-40d5-a18e-354262fbbf60</vt:lpwstr>
  </property>
</Properties>
</file>